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882188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0566-DB0F-4BF7-A7C4-AB985B59F2B5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06A5-0BD0-4A76-B84A-F54C199B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1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30566-DB0F-4BF7-A7C4-AB985B59F2B5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A06A5-0BD0-4A76-B84A-F54C199B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350" b="1" smtClean="0">
                <a:ln/>
                <a:solidFill>
                  <a:srgbClr val="356506"/>
                </a:solidFill>
              </a:rPr>
              <a:t>ОСОБЕННОСТИ РАБОТЫ КООПЕРАТИВА</a:t>
            </a:r>
            <a:endParaRPr lang="ru-RU" sz="1350" b="1" dirty="0">
              <a:ln/>
              <a:solidFill>
                <a:srgbClr val="35650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3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2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4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4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smtClean="0">
                <a:ln/>
                <a:solidFill>
                  <a:srgbClr val="356506"/>
                </a:solidFill>
              </a:rPr>
              <a:t>МОДЕЛЬ ПОТРЕБИТЕЛЬСКОГО КООПЕРАТИВА</a:t>
            </a:r>
            <a:endParaRPr lang="ru-RU" sz="1600" b="1" dirty="0">
              <a:ln/>
              <a:solidFill>
                <a:srgbClr val="35650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7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0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4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5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500" b="1" smtClean="0">
                <a:solidFill>
                  <a:srgbClr val="356506"/>
                </a:solidFill>
              </a:rPr>
              <a:t>ПОНЯТИЕ КООПЕРАТИВА</a:t>
            </a:r>
            <a:endParaRPr lang="ru-RU" sz="1500" b="1" dirty="0">
              <a:solidFill>
                <a:srgbClr val="35650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26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МОДЕЛЬ ПОТРЕБИТЕЛЬСКОГО КООПЕРАТИВА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ПОНЯТИЕ КООПЕРАТИВА</vt:lpstr>
      <vt:lpstr>ОСОБЕННОСТИ РАБОТЫ КООПЕРАТИВА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2018-07-17T01:34:45Z</dcterms:created>
  <dcterms:modified xsi:type="dcterms:W3CDTF">2018-07-17T01:34:45Z</dcterms:modified>
</cp:coreProperties>
</file>